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57" r:id="rId10"/>
    <p:sldId id="265" r:id="rId11"/>
    <p:sldId id="266" r:id="rId12"/>
    <p:sldId id="269" r:id="rId13"/>
    <p:sldId id="264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09A6-2CF0-4F8C-9A04-F4CF4F47233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B1DD0-CB6F-4E17-B0F5-194296D9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6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6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CCF0519-15B6-43C0-87D3-0512409CBD4F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1B27086-39C0-464D-ADF4-026641E67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a-conf-newbie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tasavvynewcomer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k6roPdU2d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ianlu@TianluChines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iVHH7RcSw" TargetMode="External"/><Relationship Id="rId2" Type="http://schemas.openxmlformats.org/officeDocument/2006/relationships/hyperlink" Target="https://tools.eventpower.com/speaker_management/index/19ATA-ANN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tanet.org/conf/2018/sess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9384-6417-46A8-BA7F-C896B79D2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Presenting at the ATA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E7849-F04B-439F-BB02-E4082F48C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Tianlu Redmon</a:t>
            </a:r>
          </a:p>
          <a:p>
            <a:r>
              <a:rPr lang="en-US" dirty="0"/>
              <a:t>For </a:t>
            </a:r>
            <a:r>
              <a:rPr lang="en-US" altLang="zh-CN" dirty="0"/>
              <a:t>HITA Annual Meeting on Feb. 23,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3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584AD7-FF3F-430D-A260-95CBD91D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Conference?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FCF62-8D4C-436E-B4DA-E9068ADF0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658E-306A-4E01-A5F5-4BA61521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Networking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E6EC-0C9B-4E71-9E51-3C6775852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cards</a:t>
            </a:r>
          </a:p>
          <a:p>
            <a:r>
              <a:rPr lang="en-US" altLang="zh-CN" dirty="0"/>
              <a:t>D</a:t>
            </a:r>
            <a:r>
              <a:rPr lang="en-US" dirty="0"/>
              <a:t>ress for success</a:t>
            </a:r>
          </a:p>
          <a:p>
            <a:r>
              <a:rPr lang="en-US" dirty="0"/>
              <a:t>Conference app</a:t>
            </a: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hlinkClick r:id="rId2"/>
              </a:rPr>
              <a:t>http://www.ata-conf-newbies.org/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1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D2B3E-5940-4950-8119-4749578A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5963"/>
            <a:ext cx="10515600" cy="1410999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https://atasavvynewcomer.org/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 descr="https://atasavvynewcomer.files.wordpress.com/2015/08/cropped-the-savvy-newcomer-logo_cropped.jpg">
            <a:extLst>
              <a:ext uri="{FF2B5EF4-FFF2-40B4-BE49-F238E27FC236}">
                <a16:creationId xmlns:a16="http://schemas.microsoft.com/office/drawing/2014/main" id="{23576996-DC0F-4FEA-A864-F439715A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51502"/>
            <a:ext cx="9334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3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78895-5ABB-4DFD-94FB-656BF132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310911"/>
            <a:ext cx="11077575" cy="53435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F7662D-19E4-4449-A637-4AA53F5D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BUDDIES WELCOME NEWBIES</a:t>
            </a:r>
          </a:p>
        </p:txBody>
      </p:sp>
    </p:spTree>
    <p:extLst>
      <p:ext uri="{BB962C8B-B14F-4D97-AF65-F5344CB8AC3E}">
        <p14:creationId xmlns:p14="http://schemas.microsoft.com/office/powerpoint/2010/main" val="289641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C20E-D80F-4717-99C3-04E1CE3D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ATA59 Highlight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9393-4ABA-4CED-B371-2E1EA811D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https://youtu.be/1k6roPdU2dk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1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8AD7-6A78-4B34-9FFB-9290113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Feel free to reach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9573-5B7D-4A7B-B3A6-280BB9AB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Tianlu Redmon</a:t>
            </a:r>
          </a:p>
          <a:p>
            <a:pPr marL="457200" lvl="1" indent="0">
              <a:buNone/>
            </a:pPr>
            <a:r>
              <a:rPr lang="en-US" dirty="0"/>
              <a:t>ATA-Certified English &gt; Chinese Translator</a:t>
            </a:r>
          </a:p>
          <a:p>
            <a:pPr marL="457200" lvl="1" indent="0">
              <a:buNone/>
            </a:pPr>
            <a:r>
              <a:rPr lang="en-US" dirty="0"/>
              <a:t>Master Court Interpreter in Texas</a:t>
            </a:r>
          </a:p>
          <a:p>
            <a:pPr marL="457200" lvl="1" indent="0">
              <a:buNone/>
            </a:pPr>
            <a:r>
              <a:rPr lang="en-US" dirty="0"/>
              <a:t>Conference Interpreter for Mandarin</a:t>
            </a:r>
          </a:p>
          <a:p>
            <a:pPr marL="457200" lvl="1" indent="0">
              <a:buNone/>
            </a:pPr>
            <a:r>
              <a:rPr lang="en-US" dirty="0"/>
              <a:t>832.942.2008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Tianlu@TianluChinese.com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6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DFC6-0CCB-4FB3-825C-85E624D33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9182F-B3B7-47A9-A690-C30152CB0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07E9B-92A7-454A-AE27-50690712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5" y="394659"/>
            <a:ext cx="10788770" cy="60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3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5DB6-B6F4-4825-BED2-98968F49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EB625-1F6F-4DE5-8967-ECED53EA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Conference Sessions:</a:t>
            </a:r>
            <a:r>
              <a:rPr lang="zh-CN" altLang="en-US" dirty="0"/>
              <a:t> </a:t>
            </a:r>
            <a:r>
              <a:rPr lang="en-US" dirty="0"/>
              <a:t>Thursday - Saturday, 1-2hr</a:t>
            </a:r>
          </a:p>
          <a:p>
            <a:r>
              <a:rPr lang="en-US" dirty="0"/>
              <a:t>AST Courses:</a:t>
            </a:r>
            <a:r>
              <a:rPr lang="zh-CN" altLang="en-US" dirty="0"/>
              <a:t> </a:t>
            </a:r>
            <a:r>
              <a:rPr lang="en-US" dirty="0"/>
              <a:t>Wednesday, October 23, 3hr</a:t>
            </a:r>
          </a:p>
          <a:p>
            <a:r>
              <a:rPr lang="en-US" dirty="0"/>
              <a:t>March 1, 2019</a:t>
            </a:r>
            <a:br>
              <a:rPr lang="en-US" dirty="0"/>
            </a:br>
            <a:endParaRPr lang="en-US" dirty="0">
              <a:hlinkClick r:id="rId2"/>
            </a:endParaRPr>
          </a:p>
          <a:p>
            <a:r>
              <a:rPr lang="en-US" dirty="0"/>
              <a:t>ATA60: October 23-26, 2019 </a:t>
            </a:r>
            <a:br>
              <a:rPr lang="en-US" dirty="0"/>
            </a:br>
            <a:r>
              <a:rPr lang="en-US" dirty="0"/>
              <a:t>Palm Springs, CA</a:t>
            </a:r>
          </a:p>
          <a:p>
            <a:r>
              <a:rPr lang="en-US" sz="2000" dirty="0">
                <a:hlinkClick r:id="rId2"/>
              </a:rPr>
              <a:t>https://tools.eventpower.com/speaker_management/index/19ATA-ANNUAL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https://www.youtube.com/watch?v=LkiVHH7RcSw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7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5DB6-B6F4-4825-BED2-98968F49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EB625-1F6F-4DE5-8967-ECED53EA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http://www.atanet.org/conf/2018/sessions/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B17B7-70A1-4433-AE0E-3A693AC56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825625"/>
            <a:ext cx="102774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4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53EC-2D17-402C-996D-5A084157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9AC1-6433-4C7A-AB83-8E7B698F0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Zone</a:t>
            </a:r>
          </a:p>
          <a:p>
            <a:r>
              <a:rPr lang="en-US" dirty="0"/>
              <a:t>Prepare ahead of time</a:t>
            </a:r>
          </a:p>
          <a:p>
            <a:r>
              <a:rPr lang="en-US" dirty="0"/>
              <a:t>Practice and track time</a:t>
            </a:r>
          </a:p>
          <a:p>
            <a:r>
              <a:rPr lang="en-US" dirty="0"/>
              <a:t>Upload and print handout: early September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3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B53F7-92D8-4871-A979-EEA0BD1E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8624"/>
            <a:ext cx="12192000" cy="3469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C800B6-8D54-461B-97F6-31FB1DFE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47259" cy="3181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4B81BF-D46A-4C90-85B2-C62EFF2AA9F7}"/>
              </a:ext>
            </a:extLst>
          </p:cNvPr>
          <p:cNvSpPr/>
          <p:nvPr/>
        </p:nvSpPr>
        <p:spPr>
          <a:xfrm>
            <a:off x="67113" y="4160939"/>
            <a:ext cx="12080146" cy="1057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E0EC-7572-4309-98B6-BF8CB2F5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3822-24AE-41D5-B5CC-D364B8550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1BFAE-7D35-4D6C-B168-0ADE9C6B5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88" y="347663"/>
            <a:ext cx="8572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5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E85702-ED04-4EF6-9F9B-0A3B85A9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1238250"/>
            <a:ext cx="85248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3.googleusercontent.com/Lnqul3Z75TrxnZ7Ojq9HYsHO0fZ-eiusSpI3qQ1afY3-V-XFnOPBQZdvGcjlkryfaIUS1k3lcMxT5aAzLIPvWpxa55oS9uTd8CgmIzPTlus8s5jgYrgpI4YIkAMwylchNhkDi1tK6Wi73HFkoFIKGD7l-k_94Tmx8N_p9-RTX7l5wWffjOxcD_V2nA1Ta5W5NbevK17Z_JUqd_vJrMtKHqXAp7vEWZsVahermlXIYV437EmQA8QfFVxD1QqXajKNIuaYyVo0t7NpuIiEUeaJEgqiTt4lCjB6Fe7t79nrnDkfa0mLBCM8BemuxfQa49JEQx9dgvUxod4rQWSfi-mBNekTYzdGa1YqgFNuJf0g7JMNmWGZZmV9HqKviQ4VfqUbF9QeSqeEfaRpqYQglxa2MaiTWmIcee7zjOpnc9tSa_ningKr_hziuUZsONmyPAm-bPSttjQm8OSp3KNvCWpn4272s3_Zr2Hf7bcl6bUiRcoJr_HcL2e3YCB-65ojawI2Z68fwxtFUS7i6oa2JOJSF07CPIkqebvNrpvuo-y7It5RAnyy8mJ4OaFJIj3BkTDwSB3UjWSTJQEkOMRmlN_E4rOo01ZsBsI6Qp7LjU-r42oJVRg6ET7gGZy4hvR2ToZgHyiMyuN2U5x39b4cLtsebL6_RAH3Btk=w1250-h937-no">
            <a:extLst>
              <a:ext uri="{FF2B5EF4-FFF2-40B4-BE49-F238E27FC236}">
                <a16:creationId xmlns:a16="http://schemas.microsoft.com/office/drawing/2014/main" id="{476939F0-0879-4BA2-AD45-CA3D582B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" y="65285"/>
            <a:ext cx="6389406" cy="47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rTUK27n9DrkyxGxMvcPMWXV9jQbparqQHYUSfcImpoB7RNuqZ9jYHcI1kH42F-VZT0T1mnUwOEliL8KhG98_ZaAD4AaZdRZnwps5H_fhGLUEFujrsUbREXTpeld-xAbtoso8Y7JLsfi_t6HEWJxfdt2ziqsy3uxwfMmRKzmD_hJjTVK9qm7vq5S72pEgU9VPHgSTng-wgZJk53I4QK13-Ldl-mkmeBnxNclsmBo4F2794l5uV1MP2JXFodk-MFbYh2KgOGr0EjjmNUU27p8RPvM-1r23vOj9rTK1egsiLKdVFyA_66nSC9uRFZBhokqJHV62vw5TSaGgdMwEJWgiPPjn87x19ym_XWGJ4GST6nz5xEDgBZZcLr32KM-OFqtyFXocJlGGa-ftitepjOuQyz0tmZ1MsTgO9kR1TgrcfXU4td_seC6Q4CsTSnXQ_7xZVqfbKEZefXDHuFJdy3JMk0C76VnHWNf6u54WC2-81Ee1PTdAl_MXNBxWmkbRl-BkqPp8PmLCjhwcsYXfJp22W4VTgpB3_TrTz7S8PzQqV-oY8KwGaFea3niYu31vrfhN6jp4vvtRGMN2Fx7FrVJIDpyORv1iXtnjrJys9fi1EVgPMlq4n5uMyBgj_6EHFcmlbCsYOMw7bL53U54qspwPdvp6Q5RzF50=w1250-h937-no">
            <a:extLst>
              <a:ext uri="{FF2B5EF4-FFF2-40B4-BE49-F238E27FC236}">
                <a16:creationId xmlns:a16="http://schemas.microsoft.com/office/drawing/2014/main" id="{AA6BEA17-EAC6-4698-ADE3-136FAE11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70" y="1926338"/>
            <a:ext cx="6466318" cy="48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104</TotalTime>
  <Words>141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Rockwell</vt:lpstr>
      <vt:lpstr>Rockwell Condensed</vt:lpstr>
      <vt:lpstr>Wingdings</vt:lpstr>
      <vt:lpstr>Wood Type</vt:lpstr>
      <vt:lpstr>Presenting at the ATA Conference</vt:lpstr>
      <vt:lpstr>PowerPoint Presentation</vt:lpstr>
      <vt:lpstr>Proposal</vt:lpstr>
      <vt:lpstr>Proposal</vt:lpstr>
      <vt:lpstr>Preparation</vt:lpstr>
      <vt:lpstr>PowerPoint Presentation</vt:lpstr>
      <vt:lpstr>PowerPoint Presentation</vt:lpstr>
      <vt:lpstr>PowerPoint Presentation</vt:lpstr>
      <vt:lpstr>PowerPoint Presentation</vt:lpstr>
      <vt:lpstr>First Conference?</vt:lpstr>
      <vt:lpstr>Networking Tips</vt:lpstr>
      <vt:lpstr>PowerPoint Presentation</vt:lpstr>
      <vt:lpstr>BUDDIES WELCOME NEWBIES</vt:lpstr>
      <vt:lpstr>ATA59 Highlight</vt:lpstr>
      <vt:lpstr>Questions? Feel free to reach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Tianlu Redmon</dc:creator>
  <cp:lastModifiedBy>Tianlu Redmon</cp:lastModifiedBy>
  <cp:revision>7</cp:revision>
  <dcterms:created xsi:type="dcterms:W3CDTF">2019-02-23T14:09:59Z</dcterms:created>
  <dcterms:modified xsi:type="dcterms:W3CDTF">2019-02-27T22:51:03Z</dcterms:modified>
</cp:coreProperties>
</file>