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9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840313" y="4053355"/>
            <a:ext cx="7461016" cy="182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38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8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5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5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9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04E2AD-CB48-4861-8446-91C3AB00A09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7522B5-9E3E-4539-ADD7-9B0297BED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54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nnieheh.middcreate.net/wiki/doku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anet.org/conf/2018/virtua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1FF0-5CB7-4B42-84D2-047123D59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385" y="1614791"/>
            <a:ext cx="7543800" cy="2048840"/>
          </a:xfrm>
        </p:spPr>
        <p:txBody>
          <a:bodyPr>
            <a:normAutofit/>
          </a:bodyPr>
          <a:lstStyle/>
          <a:p>
            <a:r>
              <a:rPr lang="en-US" sz="4400" b="1" dirty="0"/>
              <a:t>Career Outlook </a:t>
            </a:r>
            <a:br>
              <a:rPr lang="en-US" sz="4400" b="1" dirty="0"/>
            </a:br>
            <a:r>
              <a:rPr lang="en-US" sz="4400" b="1" dirty="0"/>
              <a:t>in Translation and Interpreting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F77BC-821E-4F13-94AF-F3F01CADF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385" y="4221725"/>
            <a:ext cx="7543800" cy="1143000"/>
          </a:xfrm>
        </p:spPr>
        <p:txBody>
          <a:bodyPr/>
          <a:lstStyle/>
          <a:p>
            <a:r>
              <a:rPr lang="en-US" b="1" dirty="0"/>
              <a:t>takeaways from the ATA59 Conference, </a:t>
            </a:r>
          </a:p>
          <a:p>
            <a:r>
              <a:rPr lang="en-US" b="1" dirty="0"/>
              <a:t>New Orleans,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7AAFF-E783-4CE9-AAA4-7DE3CA4ED116}"/>
              </a:ext>
            </a:extLst>
          </p:cNvPr>
          <p:cNvSpPr txBox="1"/>
          <p:nvPr/>
        </p:nvSpPr>
        <p:spPr>
          <a:xfrm>
            <a:off x="5404922" y="5364725"/>
            <a:ext cx="3412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Veronika Demichelis, CT, MA, MBA</a:t>
            </a:r>
          </a:p>
          <a:p>
            <a:pPr algn="r"/>
            <a:r>
              <a:rPr lang="en-US" dirty="0"/>
              <a:t>HITA Annual General Meeting</a:t>
            </a:r>
          </a:p>
          <a:p>
            <a:pPr algn="r"/>
            <a:r>
              <a:rPr lang="en-US" dirty="0"/>
              <a:t>February 23, 2019</a:t>
            </a:r>
          </a:p>
        </p:txBody>
      </p:sp>
    </p:spTree>
    <p:extLst>
      <p:ext uri="{BB962C8B-B14F-4D97-AF65-F5344CB8AC3E}">
        <p14:creationId xmlns:p14="http://schemas.microsoft.com/office/powerpoint/2010/main" val="344452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8BA9-39A1-4F96-B384-3C46A3AE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A Brave New World of Career Possibilities for Linguists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F913-5AA0-4317-9C52-0CF366C4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28812"/>
            <a:ext cx="2548891" cy="3940281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Winnie Heh</a:t>
            </a:r>
          </a:p>
          <a:p>
            <a:pPr marL="384048" lvl="2" indent="0">
              <a:buNone/>
            </a:pPr>
            <a:r>
              <a:rPr lang="en-US" dirty="0"/>
              <a:t>Career Advisor for the translation, interpreting, and localization management MA programs at the Middlebury Institute of International Studies at Monterey (MIIS)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Eco-System of Language Profession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4CD85-4376-4135-827B-31A781CA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818" y="1816206"/>
            <a:ext cx="5284597" cy="4052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7C4828-9173-4DED-95D4-328AE4AE372B}"/>
              </a:ext>
            </a:extLst>
          </p:cNvPr>
          <p:cNvSpPr/>
          <p:nvPr/>
        </p:nvSpPr>
        <p:spPr>
          <a:xfrm>
            <a:off x="3371850" y="5875878"/>
            <a:ext cx="5519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1" indent="0">
              <a:buNone/>
            </a:pPr>
            <a:r>
              <a:rPr lang="en-US" dirty="0"/>
              <a:t>Link: </a:t>
            </a:r>
            <a:r>
              <a:rPr lang="en-US" dirty="0">
                <a:hlinkClick r:id="rId3"/>
              </a:rPr>
              <a:t>http://winnieheh.middcreate.net/wiki/doku.php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048D-1BEC-46E2-BCBB-BBC370B4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AD747-B661-4DAC-A3EF-9ECEFD59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IQ gets you hired, EQ gets you promoted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AE72B-9952-4590-A996-84CFE8D92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6" y="2181292"/>
            <a:ext cx="6057901" cy="40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B361-31F5-4F20-8049-5BA95E1C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Future Tense: How Artificial Intelligence and Neural Machine Translation Are Shaping Our Industry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1971-0EF7-42A8-AD85-BE97530E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35291" cy="4023360"/>
          </a:xfrm>
        </p:spPr>
        <p:txBody>
          <a:bodyPr/>
          <a:lstStyle/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dirty="0"/>
              <a:t>Jay Marciano, </a:t>
            </a:r>
            <a:r>
              <a:rPr lang="en-US" sz="1600" dirty="0"/>
              <a:t>Director of Machine Translation at Lionbridge Technologies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72D66-0370-4A21-B66A-B2A73CC7D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84" y="2300288"/>
            <a:ext cx="7358751" cy="3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1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BD5D-8499-4A21-8247-8BA88B6A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Tense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7730-D615-4601-A23D-801A07ED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560C4-2481-4C6E-8526-5C9AD6387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878014"/>
            <a:ext cx="7810500" cy="3991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B3FDF-803C-46C4-8DD8-1BFFE2DE68DC}"/>
              </a:ext>
            </a:extLst>
          </p:cNvPr>
          <p:cNvSpPr txBox="1"/>
          <p:nvPr/>
        </p:nvSpPr>
        <p:spPr>
          <a:xfrm>
            <a:off x="733425" y="5977467"/>
            <a:ext cx="799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“Future Tense: How Artificial Intelligence and Neural Machine Translation Are Shaping Our Industry”, Jay Marciano, ATA59</a:t>
            </a:r>
          </a:p>
        </p:txBody>
      </p:sp>
    </p:spTree>
    <p:extLst>
      <p:ext uri="{BB962C8B-B14F-4D97-AF65-F5344CB8AC3E}">
        <p14:creationId xmlns:p14="http://schemas.microsoft.com/office/powerpoint/2010/main" val="125579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2BA3-4E43-48DC-8BE7-4C0BA66D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52B07-64A5-488A-8924-2A8B4FEA9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dirty="0"/>
              <a:t>ATA59 Virtual Conference is available online</a:t>
            </a:r>
          </a:p>
          <a:p>
            <a:pPr algn="ctr"/>
            <a:r>
              <a:rPr lang="en-US" dirty="0"/>
              <a:t>$79 (ATA members) and $129 (Non-members)</a:t>
            </a:r>
          </a:p>
          <a:p>
            <a:pPr algn="ctr"/>
            <a:r>
              <a:rPr lang="en-US" dirty="0">
                <a:hlinkClick r:id="rId2"/>
              </a:rPr>
              <a:t>http://www.atanet.org/conf/2018/virtual/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The Virtual Conference is approved for ATA Continuing Education Points. </a:t>
            </a:r>
          </a:p>
          <a:p>
            <a:pPr algn="ctr"/>
            <a:r>
              <a:rPr lang="en-US" dirty="0"/>
              <a:t>Earn one point for each hour viewed, up to a maximum of 10 points.</a:t>
            </a:r>
          </a:p>
        </p:txBody>
      </p:sp>
    </p:spTree>
    <p:extLst>
      <p:ext uri="{BB962C8B-B14F-4D97-AF65-F5344CB8AC3E}">
        <p14:creationId xmlns:p14="http://schemas.microsoft.com/office/powerpoint/2010/main" val="18822174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395</TotalTime>
  <Words>205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Career Outlook  in Translation and Interpreting </vt:lpstr>
      <vt:lpstr>A Brave New World of Career Possibilities for Linguists </vt:lpstr>
      <vt:lpstr>Soft Skills</vt:lpstr>
      <vt:lpstr>Future Tense: How Artificial Intelligence and Neural Machine Translation Are Shaping Our Industry</vt:lpstr>
      <vt:lpstr>Future Tense (cont.)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your future career in Translation and Interpreting  may look like</dc:title>
  <dc:creator>Veronika Demichelis</dc:creator>
  <cp:lastModifiedBy>Veronika Demichelis</cp:lastModifiedBy>
  <cp:revision>9</cp:revision>
  <dcterms:created xsi:type="dcterms:W3CDTF">2019-02-21T18:30:27Z</dcterms:created>
  <dcterms:modified xsi:type="dcterms:W3CDTF">2019-02-22T01:10:22Z</dcterms:modified>
</cp:coreProperties>
</file>